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B0E936D-CEB6-44C1-8111-880DA2C5B9C8}">
  <a:tblStyle styleId="{2B0E936D-CEB6-44C1-8111-880DA2C5B9C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4b955ae8f6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7" name="Google Shape;167;g24b955ae8f6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24b955ae8f6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4b955ae8f6_0_6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4" name="Google Shape;174;g24b955ae8f6_0_6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24b955ae8f6_0_6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ctrTitle"/>
          </p:nvPr>
        </p:nvSpPr>
        <p:spPr>
          <a:xfrm>
            <a:off x="549275" y="2982913"/>
            <a:ext cx="6216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1096963" y="5440363"/>
            <a:ext cx="5121300" cy="24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577850" y="6169025"/>
            <a:ext cx="6218100" cy="19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577850" y="4068763"/>
            <a:ext cx="6218100" cy="21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109" name="Google Shape;109;p17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65125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5" name="Google Shape;115;p18"/>
          <p:cNvSpPr txBox="1"/>
          <p:nvPr>
            <p:ph idx="2" type="body"/>
          </p:nvPr>
        </p:nvSpPr>
        <p:spPr>
          <a:xfrm>
            <a:off x="3733800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6" name="Google Shape;116;p18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65125" y="384175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65125" y="2149475"/>
            <a:ext cx="32322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2" name="Google Shape;122;p19"/>
          <p:cNvSpPr txBox="1"/>
          <p:nvPr>
            <p:ph idx="2" type="body"/>
          </p:nvPr>
        </p:nvSpPr>
        <p:spPr>
          <a:xfrm>
            <a:off x="365125" y="3044825"/>
            <a:ext cx="32322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3" name="Google Shape;123;p19"/>
          <p:cNvSpPr txBox="1"/>
          <p:nvPr>
            <p:ph idx="3" type="body"/>
          </p:nvPr>
        </p:nvSpPr>
        <p:spPr>
          <a:xfrm>
            <a:off x="3716338" y="2149475"/>
            <a:ext cx="32337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4" name="Google Shape;124;p19"/>
          <p:cNvSpPr txBox="1"/>
          <p:nvPr>
            <p:ph idx="4" type="body"/>
          </p:nvPr>
        </p:nvSpPr>
        <p:spPr>
          <a:xfrm>
            <a:off x="3716338" y="3044825"/>
            <a:ext cx="32337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5" name="Google Shape;125;p19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65125" y="382588"/>
            <a:ext cx="2406600" cy="162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2860675" y="382588"/>
            <a:ext cx="4089300" cy="81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136" name="Google Shape;136;p21"/>
          <p:cNvSpPr txBox="1"/>
          <p:nvPr>
            <p:ph idx="2" type="body"/>
          </p:nvPr>
        </p:nvSpPr>
        <p:spPr>
          <a:xfrm>
            <a:off x="365125" y="2009775"/>
            <a:ext cx="2406600" cy="6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37" name="Google Shape;137;p21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1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1433513" y="6721475"/>
            <a:ext cx="4389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2"/>
          <p:cNvSpPr/>
          <p:nvPr>
            <p:ph idx="2" type="pic"/>
          </p:nvPr>
        </p:nvSpPr>
        <p:spPr>
          <a:xfrm>
            <a:off x="1433513" y="857250"/>
            <a:ext cx="4389300" cy="57609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1433513" y="7513638"/>
            <a:ext cx="4389300" cy="11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44" name="Google Shape;144;p22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 rot="5400000">
            <a:off x="489725" y="2115313"/>
            <a:ext cx="6335700" cy="6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 rot="5400000">
            <a:off x="2032024" y="3657713"/>
            <a:ext cx="81900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 rot="5400000">
            <a:off x="-1336662" y="2087664"/>
            <a:ext cx="8190000" cy="47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65125" y="382587"/>
            <a:ext cx="6573900" cy="15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65125" y="2246312"/>
            <a:ext cx="6578700" cy="6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800">
            <a:noAutofit/>
          </a:bodyPr>
          <a:lstStyle>
            <a:lvl1pPr indent="-228600" lvl="0" marL="45720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rtl="0" algn="l">
              <a:lnSpc>
                <a:spcPct val="87000"/>
              </a:lnSpc>
              <a:spcBef>
                <a:spcPts val="1400"/>
              </a:spcBef>
              <a:spcAft>
                <a:spcPts val="0"/>
              </a:spcAft>
              <a:buSzPts val="3000"/>
              <a:buNone/>
              <a:defRPr/>
            </a:lvl2pPr>
            <a:lvl3pPr indent="-228600" lvl="2" marL="1371600" rtl="0" algn="l">
              <a:lnSpc>
                <a:spcPct val="87000"/>
              </a:lnSpc>
              <a:spcBef>
                <a:spcPts val="1100"/>
              </a:spcBef>
              <a:spcAft>
                <a:spcPts val="0"/>
              </a:spcAft>
              <a:buSzPts val="2500"/>
              <a:buNone/>
              <a:defRPr/>
            </a:lvl3pPr>
            <a:lvl4pPr indent="-228600" lvl="3" marL="1828800" rtl="0" algn="l">
              <a:lnSpc>
                <a:spcPct val="87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4pPr>
            <a:lvl5pPr indent="-228600" lvl="4" marL="2286000" rtl="0" algn="l">
              <a:lnSpc>
                <a:spcPct val="87000"/>
              </a:lnSpc>
              <a:spcBef>
                <a:spcPts val="500"/>
              </a:spcBef>
              <a:spcAft>
                <a:spcPts val="0"/>
              </a:spcAft>
              <a:buSzPts val="2100"/>
              <a:buNone/>
              <a:defRPr/>
            </a:lvl5pPr>
            <a:lvl6pPr indent="-228600" lvl="5" marL="27432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6pPr>
            <a:lvl7pPr indent="-228600" lvl="6" marL="32004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7pPr>
            <a:lvl8pPr indent="-228600" lvl="7" marL="36576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8pPr>
            <a:lvl9pPr indent="-228600" lvl="8" marL="4114800" rtl="0" algn="l">
              <a:lnSpc>
                <a:spcPct val="87000"/>
              </a:lnSpc>
              <a:spcBef>
                <a:spcPts val="200"/>
              </a:spcBef>
              <a:spcAft>
                <a:spcPts val="200"/>
              </a:spcAft>
              <a:buSzPts val="2100"/>
              <a:buNone/>
              <a:defRPr/>
            </a:lvl9pPr>
          </a:lstStyle>
          <a:p/>
        </p:txBody>
      </p:sp>
      <p:sp>
        <p:nvSpPr>
          <p:cNvPr id="162" name="Google Shape;162;p2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5"/>
          <p:cNvSpPr txBox="1"/>
          <p:nvPr>
            <p:ph idx="12" type="sldNum"/>
          </p:nvPr>
        </p:nvSpPr>
        <p:spPr>
          <a:xfrm>
            <a:off x="5241925" y="8742362"/>
            <a:ext cx="16986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70" name="Google Shape;17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1" name="Google Shape;171;p26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{2B0E936D-CEB6-44C1-8111-880DA2C5B9C8}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2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/>
                        <a:t>Unflipped L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Course Designer: </a:t>
                      </a:r>
                      <a:r>
                        <a:rPr lang="en-US" sz="1200"/>
                        <a:t>Ken Wang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/>
                        <a:t>Unflipped L is a 24 round, 120 point, COMSTOCK Long course. There are 11 USPSA targets and 2 steel targets. The best 2 hits per cardboard target will score.  Steel must fall to score.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Handgun start position is feet touching marks with wrists below belt. Handgun is loaded and holstered.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PCC start position is feet touching marks. PCC loaded with stock on belt, safety on.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On the audible start signal, engage all targets from within the shooting area.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7" name="Google Shape;177;p27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{2B0E936D-CEB6-44C1-8111-880DA2C5B9C8}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2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/>
                        <a:t>Unflipped L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/>
                        <a:t>Ken Wang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178" name="Google Shape;17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750" y="217175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179" name="Google Shape;17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0336" y="217180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 rotWithShape="1">
          <a:blip r:embed="rId4">
            <a:alphaModFix/>
          </a:blip>
          <a:srcRect b="0" l="23565" r="23597" t="0"/>
          <a:stretch/>
        </p:blipFill>
        <p:spPr>
          <a:xfrm>
            <a:off x="158750" y="1326375"/>
            <a:ext cx="6997699" cy="7449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